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8"/>
  </p:notesMasterIdLst>
  <p:sldIdLst>
    <p:sldId id="282" r:id="rId3"/>
    <p:sldId id="289" r:id="rId4"/>
    <p:sldId id="283" r:id="rId5"/>
    <p:sldId id="284" r:id="rId6"/>
    <p:sldId id="285" r:id="rId7"/>
    <p:sldId id="292" r:id="rId8"/>
    <p:sldId id="261" r:id="rId9"/>
    <p:sldId id="290" r:id="rId10"/>
    <p:sldId id="287" r:id="rId11"/>
    <p:sldId id="286" r:id="rId12"/>
    <p:sldId id="291" r:id="rId13"/>
    <p:sldId id="288" r:id="rId14"/>
    <p:sldId id="267" r:id="rId15"/>
    <p:sldId id="269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B1E1"/>
    <a:srgbClr val="7EBEAD"/>
    <a:srgbClr val="929AA9"/>
    <a:srgbClr val="C2C11E"/>
    <a:srgbClr val="586D3D"/>
    <a:srgbClr val="B13607"/>
    <a:srgbClr val="4E0246"/>
    <a:srgbClr val="8C6F8D"/>
    <a:srgbClr val="A58537"/>
    <a:srgbClr val="879B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28" autoAdjust="0"/>
    <p:restoredTop sz="94694"/>
  </p:normalViewPr>
  <p:slideViewPr>
    <p:cSldViewPr snapToGrid="0">
      <p:cViewPr varScale="1">
        <p:scale>
          <a:sx n="91" d="100"/>
          <a:sy n="91" d="100"/>
        </p:scale>
        <p:origin x="6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9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2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010283-3651-B27E-E4EE-256A98D7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1" y="4226750"/>
            <a:ext cx="4097691" cy="1624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79456-C3CE-BD60-CBB3-615D72B9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8" y="1419325"/>
            <a:ext cx="3944858" cy="167046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013243C-02CD-7A2C-FC44-B1F78505FCAF}"/>
              </a:ext>
            </a:extLst>
          </p:cNvPr>
          <p:cNvGrpSpPr/>
          <p:nvPr/>
        </p:nvGrpSpPr>
        <p:grpSpPr>
          <a:xfrm>
            <a:off x="5241322" y="1346886"/>
            <a:ext cx="6950677" cy="4368114"/>
            <a:chOff x="10736" y="186678"/>
            <a:chExt cx="11430599" cy="6429712"/>
          </a:xfrm>
        </p:grpSpPr>
        <p:pic>
          <p:nvPicPr>
            <p:cNvPr id="5" name="Picture 4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E19C887A-6803-D699-DB7D-EAD1EDE9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213540-468C-7D4E-1629-674836CC3BBA}"/>
                </a:ext>
              </a:extLst>
            </p:cNvPr>
            <p:cNvSpPr txBox="1"/>
            <p:nvPr/>
          </p:nvSpPr>
          <p:spPr>
            <a:xfrm>
              <a:off x="3289610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A2E102-8500-340F-FAC5-4FC642B380F9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1D8D0E-6DB2-9A98-E157-E0C2745322F4}"/>
                </a:ext>
              </a:extLst>
            </p:cNvPr>
            <p:cNvSpPr txBox="1"/>
            <p:nvPr/>
          </p:nvSpPr>
          <p:spPr>
            <a:xfrm>
              <a:off x="2278566" y="2698023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6263F-9F4B-E67E-47EA-3E24CEB5279D}"/>
                </a:ext>
              </a:extLst>
            </p:cNvPr>
            <p:cNvSpPr txBox="1"/>
            <p:nvPr/>
          </p:nvSpPr>
          <p:spPr>
            <a:xfrm>
              <a:off x="1973766" y="3598820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971D3-981D-13C2-4217-67AFFC9DB8BB}"/>
                </a:ext>
              </a:extLst>
            </p:cNvPr>
            <p:cNvSpPr txBox="1"/>
            <p:nvPr/>
          </p:nvSpPr>
          <p:spPr>
            <a:xfrm>
              <a:off x="2170771" y="4680042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F219A6-24B9-A3E9-0572-E6648E621C75}"/>
                </a:ext>
              </a:extLst>
            </p:cNvPr>
            <p:cNvSpPr txBox="1"/>
            <p:nvPr/>
          </p:nvSpPr>
          <p:spPr>
            <a:xfrm>
              <a:off x="2981093" y="5771110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DD88A5-7DC2-F9A0-2F6D-45B4876FC455}"/>
                </a:ext>
              </a:extLst>
            </p:cNvPr>
            <p:cNvSpPr txBox="1"/>
            <p:nvPr/>
          </p:nvSpPr>
          <p:spPr>
            <a:xfrm>
              <a:off x="5057137" y="6250613"/>
              <a:ext cx="117442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4EB166-F85A-E9AB-6BEA-42614D5416E0}"/>
                </a:ext>
              </a:extLst>
            </p:cNvPr>
            <p:cNvSpPr txBox="1"/>
            <p:nvPr/>
          </p:nvSpPr>
          <p:spPr>
            <a:xfrm>
              <a:off x="8517556" y="3270729"/>
              <a:ext cx="135567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CC6C4-7AB3-514A-7674-3C49BF5BFC68}"/>
                </a:ext>
              </a:extLst>
            </p:cNvPr>
            <p:cNvSpPr txBox="1"/>
            <p:nvPr/>
          </p:nvSpPr>
          <p:spPr>
            <a:xfrm>
              <a:off x="5220513" y="186678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2A3494-32DE-71C4-45F6-04D15C70CB14}"/>
                </a:ext>
              </a:extLst>
            </p:cNvPr>
            <p:cNvSpPr txBox="1"/>
            <p:nvPr/>
          </p:nvSpPr>
          <p:spPr>
            <a:xfrm>
              <a:off x="6904347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5196F4D-843F-F4E8-54A4-7FE5B6430F9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420" y="154765"/>
            <a:ext cx="7083971" cy="382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046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112758"/>
            <a:ext cx="3131652" cy="241362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834" y="4370914"/>
            <a:ext cx="3194257" cy="248708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2290061"/>
            <a:ext cx="2920932" cy="220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42" r="15869"/>
          <a:stretch/>
        </p:blipFill>
        <p:spPr>
          <a:xfrm>
            <a:off x="141514" y="781606"/>
            <a:ext cx="8285320" cy="545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462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C6640A0-6DEF-E581-73C8-670EFB677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15" y="446114"/>
            <a:ext cx="6541028" cy="3679328"/>
          </a:xfrm>
          <a:prstGeom prst="rect">
            <a:avLst/>
          </a:prstGeom>
        </p:spPr>
      </p:pic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20E8481E-64EE-3066-ABE5-DBEB389F3B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611" y="446114"/>
            <a:ext cx="4689389" cy="34149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125522-DDE0-D1FE-6E21-62490729991F}"/>
              </a:ext>
            </a:extLst>
          </p:cNvPr>
          <p:cNvSpPr txBox="1"/>
          <p:nvPr/>
        </p:nvSpPr>
        <p:spPr>
          <a:xfrm>
            <a:off x="0" y="76782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7</a:t>
            </a:r>
          </a:p>
        </p:txBody>
      </p:sp>
      <p:pic>
        <p:nvPicPr>
          <p:cNvPr id="6" name="Picture 5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37980791-82C9-094C-CE5A-E0482A300F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58" y="4494774"/>
            <a:ext cx="2926080" cy="2194560"/>
          </a:xfrm>
          <a:prstGeom prst="rect">
            <a:avLst/>
          </a:prstGeom>
        </p:spPr>
      </p:pic>
      <p:pic>
        <p:nvPicPr>
          <p:cNvPr id="8" name="Picture 7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89A7D372-4968-145A-6312-847B9E7D74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843" y="4230372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7017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804733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8FBE4E62-7D27-FD9B-BA42-FD603688052E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0" y="0"/>
            <a:chExt cx="10064455" cy="7210915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8915B6B-8373-BB3D-F769-A5A35D93692B}"/>
                </a:ext>
              </a:extLst>
            </p:cNvPr>
            <p:cNvGrpSpPr/>
            <p:nvPr/>
          </p:nvGrpSpPr>
          <p:grpSpPr>
            <a:xfrm>
              <a:off x="0" y="0"/>
              <a:ext cx="10064455" cy="7210915"/>
              <a:chOff x="-700543" y="-369948"/>
              <a:chExt cx="10064455" cy="721091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E71B7739-9DF5-15ED-FAB2-4DFA73125BB4}"/>
                  </a:ext>
                </a:extLst>
              </p:cNvPr>
              <p:cNvGrpSpPr/>
              <p:nvPr/>
            </p:nvGrpSpPr>
            <p:grpSpPr>
              <a:xfrm>
                <a:off x="-700543" y="-369948"/>
                <a:ext cx="9395718" cy="4608030"/>
                <a:chOff x="-1037294" y="-578483"/>
                <a:chExt cx="12910534" cy="7205523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3F819C40-8B70-CCFD-B8AA-DE444C383CDC}"/>
                    </a:ext>
                  </a:extLst>
                </p:cNvPr>
                <p:cNvCxnSpPr/>
                <p:nvPr/>
              </p:nvCxnSpPr>
              <p:spPr>
                <a:xfrm>
                  <a:off x="-74687" y="3322553"/>
                  <a:ext cx="3383280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B393739F-C732-59C3-8AF3-FC03000608B0}"/>
                    </a:ext>
                  </a:extLst>
                </p:cNvPr>
                <p:cNvCxnSpPr/>
                <p:nvPr/>
              </p:nvCxnSpPr>
              <p:spPr>
                <a:xfrm flipV="1">
                  <a:off x="3308593" y="1800880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7C9745F7-0237-2FC8-7BAF-E5AEC6ABBEF6}"/>
                    </a:ext>
                  </a:extLst>
                </p:cNvPr>
                <p:cNvCxnSpPr/>
                <p:nvPr/>
              </p:nvCxnSpPr>
              <p:spPr>
                <a:xfrm flipV="1">
                  <a:off x="3308593" y="3329533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5DB51CA1-7D81-2E1D-D14B-E6BD4C8A19C2}"/>
                    </a:ext>
                  </a:extLst>
                </p:cNvPr>
                <p:cNvCxnSpPr/>
                <p:nvPr/>
              </p:nvCxnSpPr>
              <p:spPr>
                <a:xfrm>
                  <a:off x="3308593" y="1800880"/>
                  <a:ext cx="13890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1072261-1779-6CF2-04D2-2811EF02C74E}"/>
                    </a:ext>
                  </a:extLst>
                </p:cNvPr>
                <p:cNvCxnSpPr/>
                <p:nvPr/>
              </p:nvCxnSpPr>
              <p:spPr>
                <a:xfrm>
                  <a:off x="3308593" y="4858186"/>
                  <a:ext cx="22685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9AE685E9-3584-AB86-9414-89F8EE24100E}"/>
                    </a:ext>
                  </a:extLst>
                </p:cNvPr>
                <p:cNvCxnSpPr/>
                <p:nvPr/>
              </p:nvCxnSpPr>
              <p:spPr>
                <a:xfrm flipV="1">
                  <a:off x="4697643" y="1060984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A7861BE-AAB5-1781-1FAC-08AC1EE7B64D}"/>
                    </a:ext>
                  </a:extLst>
                </p:cNvPr>
                <p:cNvCxnSpPr/>
                <p:nvPr/>
              </p:nvCxnSpPr>
              <p:spPr>
                <a:xfrm flipV="1">
                  <a:off x="4696479" y="1800880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7D53D53-3592-D16A-8AE5-56F08E929AC0}"/>
                    </a:ext>
                  </a:extLst>
                </p:cNvPr>
                <p:cNvCxnSpPr/>
                <p:nvPr/>
              </p:nvCxnSpPr>
              <p:spPr>
                <a:xfrm>
                  <a:off x="4696479" y="1060984"/>
                  <a:ext cx="105516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1C3442AD-2001-2B2D-D797-106316905465}"/>
                    </a:ext>
                  </a:extLst>
                </p:cNvPr>
                <p:cNvSpPr/>
                <p:nvPr/>
              </p:nvSpPr>
              <p:spPr>
                <a:xfrm>
                  <a:off x="4441704" y="607275"/>
                  <a:ext cx="844585" cy="907419"/>
                </a:xfrm>
                <a:prstGeom prst="arc">
                  <a:avLst>
                    <a:gd name="adj1" fmla="val 16379857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75CB333-DD38-B53D-84FE-8EF81FBA9595}"/>
                    </a:ext>
                  </a:extLst>
                </p:cNvPr>
                <p:cNvCxnSpPr/>
                <p:nvPr/>
              </p:nvCxnSpPr>
              <p:spPr>
                <a:xfrm flipV="1">
                  <a:off x="5577143" y="4093859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41A51FAA-DE07-6AD3-6504-E82121F7E821}"/>
                    </a:ext>
                  </a:extLst>
                </p:cNvPr>
                <p:cNvCxnSpPr/>
                <p:nvPr/>
              </p:nvCxnSpPr>
              <p:spPr>
                <a:xfrm flipV="1">
                  <a:off x="5575980" y="4858186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E5B7C1-8EA3-311F-7CF2-83E24F5B42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75980" y="4093859"/>
                  <a:ext cx="3002628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19E05145-53E0-D90F-EB19-FC499DCD2A00}"/>
                    </a:ext>
                  </a:extLst>
                </p:cNvPr>
                <p:cNvCxnSpPr/>
                <p:nvPr/>
              </p:nvCxnSpPr>
              <p:spPr>
                <a:xfrm>
                  <a:off x="5575980" y="5622513"/>
                  <a:ext cx="223481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9DB3D80-5BC0-E1BD-AF67-0F68EFBFF9C7}"/>
                    </a:ext>
                  </a:extLst>
                </p:cNvPr>
                <p:cNvCxnSpPr/>
                <p:nvPr/>
              </p:nvCxnSpPr>
              <p:spPr>
                <a:xfrm>
                  <a:off x="5751646" y="1060984"/>
                  <a:ext cx="1054003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E0CF96EF-76BC-E0DA-2762-B8CF4F710AB4}"/>
                    </a:ext>
                  </a:extLst>
                </p:cNvPr>
                <p:cNvCxnSpPr/>
                <p:nvPr/>
              </p:nvCxnSpPr>
              <p:spPr>
                <a:xfrm flipV="1">
                  <a:off x="6805649" y="572373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888DE7F3-A0C8-B3DF-7139-DFE158580927}"/>
                    </a:ext>
                  </a:extLst>
                </p:cNvPr>
                <p:cNvCxnSpPr/>
                <p:nvPr/>
              </p:nvCxnSpPr>
              <p:spPr>
                <a:xfrm flipV="1">
                  <a:off x="6805649" y="1060984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152FD53-B5A5-FD84-0518-A2A01AE890E8}"/>
                    </a:ext>
                  </a:extLst>
                </p:cNvPr>
                <p:cNvCxnSpPr/>
                <p:nvPr/>
              </p:nvCxnSpPr>
              <p:spPr>
                <a:xfrm>
                  <a:off x="6805649" y="572373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5D115F14-7DC7-C139-1F51-7C09A2C72439}"/>
                    </a:ext>
                  </a:extLst>
                </p:cNvPr>
                <p:cNvCxnSpPr/>
                <p:nvPr/>
              </p:nvCxnSpPr>
              <p:spPr>
                <a:xfrm>
                  <a:off x="6805649" y="1549595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18CE2FB-AFD7-0D3D-87A7-DDAA989013B9}"/>
                    </a:ext>
                  </a:extLst>
                </p:cNvPr>
                <p:cNvCxnSpPr/>
                <p:nvPr/>
              </p:nvCxnSpPr>
              <p:spPr>
                <a:xfrm>
                  <a:off x="6805649" y="1060984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7F6C3F3-2D3A-6C4B-3673-4578D6300C6A}"/>
                    </a:ext>
                  </a:extLst>
                </p:cNvPr>
                <p:cNvCxnSpPr/>
                <p:nvPr/>
              </p:nvCxnSpPr>
              <p:spPr>
                <a:xfrm flipV="1">
                  <a:off x="8578608" y="3448196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000564FC-BAED-B86A-D1B1-B9AD465FA5F1}"/>
                    </a:ext>
                  </a:extLst>
                </p:cNvPr>
                <p:cNvCxnSpPr/>
                <p:nvPr/>
              </p:nvCxnSpPr>
              <p:spPr>
                <a:xfrm flipV="1">
                  <a:off x="8578608" y="4083970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5FADACD2-AF46-EAFF-6D5F-20EDBD2B443A}"/>
                    </a:ext>
                  </a:extLst>
                </p:cNvPr>
                <p:cNvCxnSpPr/>
                <p:nvPr/>
              </p:nvCxnSpPr>
              <p:spPr>
                <a:xfrm>
                  <a:off x="8578608" y="3448196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7558781B-A874-E220-927C-C0CAE0AC5E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578608" y="4729633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3478BAF6-3C39-9279-18C1-A2BB2B169D62}"/>
                    </a:ext>
                  </a:extLst>
                </p:cNvPr>
                <p:cNvCxnSpPr/>
                <p:nvPr/>
              </p:nvCxnSpPr>
              <p:spPr>
                <a:xfrm>
                  <a:off x="8578608" y="4093859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291A8937-2F84-4A67-F905-BF74923F4BCD}"/>
                    </a:ext>
                  </a:extLst>
                </p:cNvPr>
                <p:cNvSpPr/>
                <p:nvPr/>
              </p:nvSpPr>
              <p:spPr>
                <a:xfrm>
                  <a:off x="7104660" y="3156374"/>
                  <a:ext cx="732901" cy="1883840"/>
                </a:xfrm>
                <a:prstGeom prst="arc">
                  <a:avLst>
                    <a:gd name="adj1" fmla="val 16162685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B50B63D-5C25-F3C1-79DE-9F014A22A28B}"/>
                    </a:ext>
                  </a:extLst>
                </p:cNvPr>
                <p:cNvSpPr txBox="1"/>
                <p:nvPr/>
              </p:nvSpPr>
              <p:spPr>
                <a:xfrm>
                  <a:off x="7804320" y="5303972"/>
                  <a:ext cx="1284142" cy="625647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Tetrahymena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thermophila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2774BA79-21F5-5147-3B35-83E0B6724CAA}"/>
                    </a:ext>
                  </a:extLst>
                </p:cNvPr>
                <p:cNvSpPr txBox="1"/>
                <p:nvPr/>
              </p:nvSpPr>
              <p:spPr>
                <a:xfrm>
                  <a:off x="7804318" y="2335819"/>
                  <a:ext cx="179506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Phytophthora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sojae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D8DDBC2-5F71-CA2D-EE69-625DA5022C78}"/>
                    </a:ext>
                  </a:extLst>
                </p:cNvPr>
                <p:cNvSpPr txBox="1"/>
                <p:nvPr/>
              </p:nvSpPr>
              <p:spPr>
                <a:xfrm>
                  <a:off x="3811353" y="365991"/>
                  <a:ext cx="14437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Rhodophyta Endosymbiosis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AAE74FD-CE70-916D-ACA1-8E97A205953D}"/>
                    </a:ext>
                  </a:extLst>
                </p:cNvPr>
                <p:cNvSpPr txBox="1"/>
                <p:nvPr/>
              </p:nvSpPr>
              <p:spPr>
                <a:xfrm>
                  <a:off x="6363614" y="2983906"/>
                  <a:ext cx="11959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Stramenopile</a:t>
                  </a:r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Endosymbiosis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E282C230-F763-0242-F6B6-96F767635EA2}"/>
                    </a:ext>
                  </a:extLst>
                </p:cNvPr>
                <p:cNvSpPr txBox="1"/>
                <p:nvPr/>
              </p:nvSpPr>
              <p:spPr>
                <a:xfrm>
                  <a:off x="9897857" y="3263531"/>
                  <a:ext cx="197538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Polarella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glaciallis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867DFD69-73AD-20D8-0AE3-10B8952861F5}"/>
                    </a:ext>
                  </a:extLst>
                </p:cNvPr>
                <p:cNvSpPr txBox="1"/>
                <p:nvPr/>
              </p:nvSpPr>
              <p:spPr>
                <a:xfrm>
                  <a:off x="9897857" y="3901630"/>
                  <a:ext cx="197538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Vitrella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Brassicaformis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6FC6324-32F4-C3A9-6427-301AC338BC1A}"/>
                    </a:ext>
                  </a:extLst>
                </p:cNvPr>
                <p:cNvSpPr txBox="1"/>
                <p:nvPr/>
              </p:nvSpPr>
              <p:spPr>
                <a:xfrm>
                  <a:off x="9897855" y="4539729"/>
                  <a:ext cx="197538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Plasmodium falciparum</a:t>
                  </a: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109E7BC2-5C2E-09B5-7939-9156555A1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96478" y="2540776"/>
                  <a:ext cx="3114313" cy="930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headEnd type="none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D64A0167-1376-7855-2882-67AE7A13F61B}"/>
                    </a:ext>
                  </a:extLst>
                </p:cNvPr>
                <p:cNvSpPr txBox="1"/>
                <p:nvPr/>
              </p:nvSpPr>
              <p:spPr>
                <a:xfrm>
                  <a:off x="7887573" y="387708"/>
                  <a:ext cx="234087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Phaeodactylum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tricornutum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B40AD45-40CC-CE46-4422-C508BF79B494}"/>
                    </a:ext>
                  </a:extLst>
                </p:cNvPr>
                <p:cNvSpPr txBox="1"/>
                <p:nvPr/>
              </p:nvSpPr>
              <p:spPr>
                <a:xfrm>
                  <a:off x="7887571" y="859196"/>
                  <a:ext cx="2340860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Macrocystis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pyrifera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B1998A5-FA55-9AAC-D2B8-9B2CA879782C}"/>
                    </a:ext>
                  </a:extLst>
                </p:cNvPr>
                <p:cNvSpPr txBox="1"/>
                <p:nvPr/>
              </p:nvSpPr>
              <p:spPr>
                <a:xfrm>
                  <a:off x="7887571" y="1347806"/>
                  <a:ext cx="2340855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Nannochloropsis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gaditana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2AFA18B-6B14-FBA5-EF8F-9D3B6D494085}"/>
                    </a:ext>
                  </a:extLst>
                </p:cNvPr>
                <p:cNvSpPr txBox="1"/>
                <p:nvPr/>
              </p:nvSpPr>
              <p:spPr>
                <a:xfrm>
                  <a:off x="3307432" y="4570508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Alveolata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9E1E8DC-8105-C143-C3F3-59DD820297BA}"/>
                    </a:ext>
                  </a:extLst>
                </p:cNvPr>
                <p:cNvSpPr txBox="1"/>
                <p:nvPr/>
              </p:nvSpPr>
              <p:spPr>
                <a:xfrm>
                  <a:off x="3263209" y="1539085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DA8B6F0A-5E8F-2A7A-B107-B2931836F654}"/>
                    </a:ext>
                  </a:extLst>
                </p:cNvPr>
                <p:cNvSpPr txBox="1"/>
                <p:nvPr/>
              </p:nvSpPr>
              <p:spPr>
                <a:xfrm>
                  <a:off x="331287" y="2815244"/>
                  <a:ext cx="3003211" cy="5293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00214F5-4676-1196-A058-2C45AC188BDF}"/>
                    </a:ext>
                  </a:extLst>
                </p:cNvPr>
                <p:cNvSpPr/>
                <p:nvPr/>
              </p:nvSpPr>
              <p:spPr>
                <a:xfrm>
                  <a:off x="8836850" y="4722095"/>
                  <a:ext cx="914400" cy="1904945"/>
                </a:xfrm>
                <a:prstGeom prst="arc">
                  <a:avLst>
                    <a:gd name="adj1" fmla="val 16200000"/>
                    <a:gd name="adj2" fmla="val 776051"/>
                  </a:avLst>
                </a:prstGeom>
                <a:ln w="254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6889D90D-BD48-53A5-61D5-E7AC135496F4}"/>
                    </a:ext>
                  </a:extLst>
                </p:cNvPr>
                <p:cNvSpPr txBox="1"/>
                <p:nvPr/>
              </p:nvSpPr>
              <p:spPr>
                <a:xfrm>
                  <a:off x="8910166" y="5774445"/>
                  <a:ext cx="1975381" cy="336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Photoautorophy Loss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C511F9F6-FA76-29A1-F997-2E902EB9D13D}"/>
                    </a:ext>
                  </a:extLst>
                </p:cNvPr>
                <p:cNvSpPr txBox="1"/>
                <p:nvPr/>
              </p:nvSpPr>
              <p:spPr>
                <a:xfrm>
                  <a:off x="-1037294" y="-578483"/>
                  <a:ext cx="2867075" cy="20213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SARs Gain of Plastids:</a:t>
                  </a:r>
                </a:p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Losses of TOR Complexes</a:t>
                  </a: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FC16AC2-6BB6-AE0D-AA98-C9F08C5AA5C5}"/>
                    </a:ext>
                  </a:extLst>
                </p:cNvPr>
                <p:cNvSpPr/>
                <p:nvPr/>
              </p:nvSpPr>
              <p:spPr>
                <a:xfrm>
                  <a:off x="9238232" y="4673216"/>
                  <a:ext cx="100604" cy="104559"/>
                </a:xfrm>
                <a:prstGeom prst="ellipse">
                  <a:avLst/>
                </a:prstGeom>
                <a:solidFill>
                  <a:srgbClr val="C00000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D45405F-DCAA-CA5B-1FA2-97B1657E9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1357" y="3094055"/>
                <a:ext cx="0" cy="20469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8361A30-2F55-A5B5-83E9-78B4B6767F84}"/>
                  </a:ext>
                </a:extLst>
              </p:cNvPr>
              <p:cNvGrpSpPr/>
              <p:nvPr/>
            </p:nvGrpSpPr>
            <p:grpSpPr>
              <a:xfrm>
                <a:off x="2429174" y="4122246"/>
                <a:ext cx="3704851" cy="2718721"/>
                <a:chOff x="28293" y="2795859"/>
                <a:chExt cx="7055009" cy="4651365"/>
              </a:xfrm>
            </p:grpSpPr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B53F2670-1EA5-2C71-152E-B5A986B07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608D966F-B3BC-9834-B427-DE15DAB15052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75F95CC3-5CED-D725-3958-DCF83766A34D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70F878D-A5C7-9473-0C6B-965116472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BD567C3-4126-39E8-9D5F-07B477A772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4384701" cy="1396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7191F7-E7FC-8727-2AB5-4E57ED1B6147}"/>
                    </a:ext>
                  </a:extLst>
                </p:cNvPr>
                <p:cNvSpPr txBox="1"/>
                <p:nvPr/>
              </p:nvSpPr>
              <p:spPr>
                <a:xfrm>
                  <a:off x="28293" y="4174062"/>
                  <a:ext cx="1890409" cy="3685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Rhizaria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4572529-F9EA-C223-DA64-4A2BBA3C92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C84BBB4-FE4F-3BF7-57BD-FC75AE268F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EA7FCB6F-A091-A9D4-86FF-B5382E71A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443C96A-3CBF-6E39-A08E-074D736CBC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E19A59B-ADA0-0B74-6B94-EA2FB4AA1A8A}"/>
                    </a:ext>
                  </a:extLst>
                </p:cNvPr>
                <p:cNvSpPr txBox="1"/>
                <p:nvPr/>
              </p:nvSpPr>
              <p:spPr>
                <a:xfrm>
                  <a:off x="4608616" y="2795859"/>
                  <a:ext cx="2474686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Paulinella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micropora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41BC328-DF40-75BC-7114-97C5799ABD61}"/>
                    </a:ext>
                  </a:extLst>
                </p:cNvPr>
                <p:cNvSpPr txBox="1"/>
                <p:nvPr/>
              </p:nvSpPr>
              <p:spPr>
                <a:xfrm>
                  <a:off x="4608616" y="3937109"/>
                  <a:ext cx="2473441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Bigelowiella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natans</a:t>
                  </a:r>
                </a:p>
              </p:txBody>
            </p:sp>
            <p:sp>
              <p:nvSpPr>
                <p:cNvPr id="39" name="Arc 38">
                  <a:extLst>
                    <a:ext uri="{FF2B5EF4-FFF2-40B4-BE49-F238E27FC236}">
                      <a16:creationId xmlns:a16="http://schemas.microsoft.com/office/drawing/2014/main" id="{08F63A86-8540-C225-68F5-F176260B5BF7}"/>
                    </a:ext>
                  </a:extLst>
                </p:cNvPr>
                <p:cNvSpPr/>
                <p:nvPr/>
              </p:nvSpPr>
              <p:spPr>
                <a:xfrm>
                  <a:off x="3680840" y="4125270"/>
                  <a:ext cx="582843" cy="3321954"/>
                </a:xfrm>
                <a:prstGeom prst="arc">
                  <a:avLst>
                    <a:gd name="adj1" fmla="val 16200000"/>
                    <a:gd name="adj2" fmla="val 17009558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03D7A7C-5CF4-FA25-6C0E-8EF0398DA370}"/>
                    </a:ext>
                  </a:extLst>
                </p:cNvPr>
                <p:cNvSpPr txBox="1"/>
                <p:nvPr/>
              </p:nvSpPr>
              <p:spPr>
                <a:xfrm>
                  <a:off x="3318478" y="4738184"/>
                  <a:ext cx="1890409" cy="579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</p:grp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D6B7755F-349A-BDCE-FAA8-8E622811466A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7976375" y="3149439"/>
                <a:ext cx="367400" cy="1056315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A8CDD7C-23C2-7AF8-B161-CCD69D3D75A2}"/>
                  </a:ext>
                </a:extLst>
              </p:cNvPr>
              <p:cNvSpPr txBox="1"/>
              <p:nvPr/>
            </p:nvSpPr>
            <p:spPr>
              <a:xfrm>
                <a:off x="7764252" y="4186154"/>
                <a:ext cx="1159045" cy="33855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and TORC2 Lost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DA89A33C-6683-150B-36C5-DB67011CD976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H="1" flipV="1">
                <a:off x="6201265" y="3792072"/>
                <a:ext cx="467271" cy="96953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FE5B365-EE6B-BBB5-8A7D-924BB691A799}"/>
                  </a:ext>
                </a:extLst>
              </p:cNvPr>
              <p:cNvSpPr txBox="1"/>
              <p:nvPr/>
            </p:nvSpPr>
            <p:spPr>
              <a:xfrm>
                <a:off x="6309949" y="4767744"/>
                <a:ext cx="698229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Lost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FB9A94A-1440-B872-CEE8-45650CFF701E}"/>
                  </a:ext>
                </a:extLst>
              </p:cNvPr>
              <p:cNvCxnSpPr>
                <a:cxnSpLocks/>
                <a:endCxn id="65" idx="3"/>
              </p:cNvCxnSpPr>
              <p:nvPr/>
            </p:nvCxnSpPr>
            <p:spPr>
              <a:xfrm flipH="1">
                <a:off x="7498166" y="247944"/>
                <a:ext cx="1129303" cy="12311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B5F98EB-7B94-FE15-6D23-C22AA852FE5E}"/>
                  </a:ext>
                </a:extLst>
              </p:cNvPr>
              <p:cNvSpPr txBox="1"/>
              <p:nvPr/>
            </p:nvSpPr>
            <p:spPr>
              <a:xfrm>
                <a:off x="8613510" y="119819"/>
                <a:ext cx="750402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TORC2 Lost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7CE77E5-7137-B39C-4652-BAB35B61B763}"/>
                  </a:ext>
                </a:extLst>
              </p:cNvPr>
              <p:cNvSpPr txBox="1"/>
              <p:nvPr/>
            </p:nvSpPr>
            <p:spPr>
              <a:xfrm>
                <a:off x="5890813" y="5588752"/>
                <a:ext cx="1693849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Plasmodiophora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brassicae</a:t>
                </a: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43901E57-CAC2-814A-CD56-3DCB91C74943}"/>
                </a:ext>
              </a:extLst>
            </p:cNvPr>
            <p:cNvSpPr/>
            <p:nvPr/>
          </p:nvSpPr>
          <p:spPr>
            <a:xfrm>
              <a:off x="4798483" y="4160710"/>
              <a:ext cx="306073" cy="1941681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7719131-3ED0-D063-EE27-DC26DD3D7DEF}"/>
                </a:ext>
              </a:extLst>
            </p:cNvPr>
            <p:cNvSpPr txBox="1"/>
            <p:nvPr/>
          </p:nvSpPr>
          <p:spPr>
            <a:xfrm>
              <a:off x="4122442" y="3926343"/>
              <a:ext cx="992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Alpha-Cyanobacteria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B62C610-0795-7799-D920-106E25FF25D4}"/>
              </a:ext>
            </a:extLst>
          </p:cNvPr>
          <p:cNvGrpSpPr/>
          <p:nvPr/>
        </p:nvGrpSpPr>
        <p:grpSpPr>
          <a:xfrm>
            <a:off x="0" y="0"/>
            <a:ext cx="8758593" cy="5559083"/>
            <a:chOff x="0" y="0"/>
            <a:chExt cx="8758593" cy="55590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3E6272-013E-D004-B18A-1365FDC3C00F}"/>
                </a:ext>
              </a:extLst>
            </p:cNvPr>
            <p:cNvSpPr txBox="1"/>
            <p:nvPr/>
          </p:nvSpPr>
          <p:spPr>
            <a:xfrm>
              <a:off x="0" y="0"/>
              <a:ext cx="3310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Simplified </a:t>
              </a:r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Excavata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Gain of Plastids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8868DFE-ADCF-8440-502D-9AC099D6009E}"/>
                </a:ext>
              </a:extLst>
            </p:cNvPr>
            <p:cNvGrpSpPr/>
            <p:nvPr/>
          </p:nvGrpSpPr>
          <p:grpSpPr>
            <a:xfrm>
              <a:off x="1061785" y="1298917"/>
              <a:ext cx="7696808" cy="4260166"/>
              <a:chOff x="1655098" y="841789"/>
              <a:chExt cx="7696808" cy="426016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DFDE8E-710B-3C7D-C20C-35A8659BD1D6}"/>
                  </a:ext>
                </a:extLst>
              </p:cNvPr>
              <p:cNvGrpSpPr/>
              <p:nvPr/>
            </p:nvGrpSpPr>
            <p:grpSpPr>
              <a:xfrm>
                <a:off x="1655098" y="841789"/>
                <a:ext cx="7696808" cy="4260166"/>
                <a:chOff x="0" y="1672427"/>
                <a:chExt cx="7696808" cy="426016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2624A89-E223-BA37-CF7E-1485FD7210B9}"/>
                    </a:ext>
                  </a:extLst>
                </p:cNvPr>
                <p:cNvGrpSpPr/>
                <p:nvPr/>
              </p:nvGrpSpPr>
              <p:grpSpPr>
                <a:xfrm>
                  <a:off x="0" y="3313229"/>
                  <a:ext cx="7475744" cy="2612920"/>
                  <a:chOff x="89578" y="2980525"/>
                  <a:chExt cx="7429204" cy="2548919"/>
                </a:xfrm>
              </p:grpSpPr>
              <p:cxnSp>
                <p:nvCxnSpPr>
                  <p:cNvPr id="4" name="Straight Connector 3">
                    <a:extLst>
                      <a:ext uri="{FF2B5EF4-FFF2-40B4-BE49-F238E27FC236}">
                        <a16:creationId xmlns:a16="http://schemas.microsoft.com/office/drawing/2014/main" id="{81265609-3ECF-C3A0-95E1-98A9E7FD7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9578" y="4505691"/>
                    <a:ext cx="2114986" cy="0"/>
                  </a:xfrm>
                  <a:prstGeom prst="line">
                    <a:avLst/>
                  </a:prstGeom>
                  <a:ln w="25400"/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58D5C1D0-D96B-F2E1-8D4B-45B03E9F72E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3472628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33DC5726-256B-4B76-B107-2C71A645B46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4496381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68B75C-5784-626A-4E87-FCCC799BF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4" y="3472628"/>
                    <a:ext cx="1229671" cy="931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F3E14182-B82D-03BF-A72A-0B91DA6CC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3" y="5515479"/>
                    <a:ext cx="5314219" cy="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89CF38B-C30B-6039-451E-10864597B1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2980525"/>
                    <a:ext cx="0" cy="6229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E3AA4516-6F42-BC96-94E1-3D38597E32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3581974"/>
                    <a:ext cx="0" cy="5432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5BA9FA7F-E461-4CF3-6EA8-B8CA0EA3B1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2990848"/>
                    <a:ext cx="1572665" cy="1375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32F5E5AE-0263-BD4B-AB65-743E5494F2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4118889"/>
                    <a:ext cx="1165686" cy="638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A2595C7-4DB9-94BB-6EB6-0EEDDCCF5DB7}"/>
                    </a:ext>
                  </a:extLst>
                </p:cNvPr>
                <p:cNvSpPr txBox="1"/>
                <p:nvPr/>
              </p:nvSpPr>
              <p:spPr>
                <a:xfrm>
                  <a:off x="4538597" y="4374871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Eutetramitia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etc.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F2C3643-D348-555F-9465-56FC18BCCC69}"/>
                    </a:ext>
                  </a:extLst>
                </p:cNvPr>
                <p:cNvSpPr txBox="1"/>
                <p:nvPr/>
              </p:nvSpPr>
              <p:spPr>
                <a:xfrm>
                  <a:off x="6232475" y="2607443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Euglenophyceae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977EDBC3-5ECE-9919-0F75-A271DE21B98D}"/>
                    </a:ext>
                  </a:extLst>
                </p:cNvPr>
                <p:cNvSpPr/>
                <p:nvPr/>
              </p:nvSpPr>
              <p:spPr>
                <a:xfrm>
                  <a:off x="4807378" y="1789500"/>
                  <a:ext cx="787577" cy="1892500"/>
                </a:xfrm>
                <a:prstGeom prst="arc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E1C5912-1D78-E0EE-B4D0-54DD5B2EE26E}"/>
                    </a:ext>
                  </a:extLst>
                </p:cNvPr>
                <p:cNvSpPr txBox="1"/>
                <p:nvPr/>
              </p:nvSpPr>
              <p:spPr>
                <a:xfrm>
                  <a:off x="3868786" y="1672427"/>
                  <a:ext cx="1444888" cy="21544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1FC1472-D066-59EE-D036-238784669A33}"/>
                    </a:ext>
                  </a:extLst>
                </p:cNvPr>
                <p:cNvSpPr txBox="1"/>
                <p:nvPr/>
              </p:nvSpPr>
              <p:spPr>
                <a:xfrm>
                  <a:off x="2259097" y="3632548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Discoba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EF351A2-D0ED-E601-A053-B72AC7588B50}"/>
                    </a:ext>
                  </a:extLst>
                </p:cNvPr>
                <p:cNvSpPr txBox="1"/>
                <p:nvPr/>
              </p:nvSpPr>
              <p:spPr>
                <a:xfrm>
                  <a:off x="2353133" y="5717149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Metamonada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79104459-0757-9FD5-8041-F50DE26242C5}"/>
                    </a:ext>
                  </a:extLst>
                </p:cNvPr>
                <p:cNvSpPr txBox="1"/>
                <p:nvPr/>
              </p:nvSpPr>
              <p:spPr>
                <a:xfrm>
                  <a:off x="283373" y="4557256"/>
                  <a:ext cx="206976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D6AFCF-8A2A-D531-4337-0F8800B388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3224" y="1868630"/>
                <a:ext cx="0" cy="123051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E6A160F-6BD6-1329-AC9E-F198AA220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03224" y="18819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22367B7-31A9-BC6E-EC24-7EA80DF9E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8102" y="30883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FBB7B9B-A01B-E7E6-5E7B-102975E97F76}"/>
                  </a:ext>
                </a:extLst>
              </p:cNvPr>
              <p:cNvSpPr txBox="1"/>
              <p:nvPr/>
            </p:nvSpPr>
            <p:spPr>
              <a:xfrm>
                <a:off x="7887572" y="2946074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Kinetoplastea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B7C3-9BB9-B172-AFB8-823656625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D92BB-4E60-C852-8170-E2C81119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90BB72-18C6-72E5-5CD9-009FEE74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15ED83-4CCA-F15E-F531-80631DC4E62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17" name="Picture 16" descr="A diagram of a workflow&#10;&#10;AI-generated content may be incorrect.">
            <a:extLst>
              <a:ext uri="{FF2B5EF4-FFF2-40B4-BE49-F238E27FC236}">
                <a16:creationId xmlns:a16="http://schemas.microsoft.com/office/drawing/2014/main" id="{2C5AB4A8-4774-64A0-A3CB-120009837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545" y="613993"/>
            <a:ext cx="6342851" cy="392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7" name="Picture 3506" descr="A diagram of a diagram&#10;&#10;AI-generated content may be incorrect.">
            <a:extLst>
              <a:ext uri="{FF2B5EF4-FFF2-40B4-BE49-F238E27FC236}">
                <a16:creationId xmlns:a16="http://schemas.microsoft.com/office/drawing/2014/main" id="{944F2C1B-3AAE-03B9-4D0A-D61AB177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705035"/>
            <a:ext cx="2743200" cy="1543050"/>
          </a:xfrm>
          <a:prstGeom prst="rect">
            <a:avLst/>
          </a:prstGeom>
        </p:spPr>
      </p:pic>
      <p:pic>
        <p:nvPicPr>
          <p:cNvPr id="3509" name="Picture 3508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718AC222-6989-8A24-5246-EC0653F98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027" y="3445081"/>
            <a:ext cx="4846903" cy="2726383"/>
          </a:xfrm>
          <a:prstGeom prst="rect">
            <a:avLst/>
          </a:prstGeom>
        </p:spPr>
      </p:pic>
      <p:pic>
        <p:nvPicPr>
          <p:cNvPr id="3511" name="Picture 3510" descr="A blueprint with lines and a square&#10;&#10;AI-generated content may be incorrect.">
            <a:extLst>
              <a:ext uri="{FF2B5EF4-FFF2-40B4-BE49-F238E27FC236}">
                <a16:creationId xmlns:a16="http://schemas.microsoft.com/office/drawing/2014/main" id="{9EBD400D-E8FE-AB90-2032-89EEBB4F1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686536"/>
            <a:ext cx="2743200" cy="1543050"/>
          </a:xfrm>
          <a:prstGeom prst="rect">
            <a:avLst/>
          </a:prstGeom>
        </p:spPr>
      </p:pic>
      <p:pic>
        <p:nvPicPr>
          <p:cNvPr id="3513" name="Picture 3512" descr="A diagram of a graph&#10;&#10;AI-generated content may be incorrect.">
            <a:extLst>
              <a:ext uri="{FF2B5EF4-FFF2-40B4-BE49-F238E27FC236}">
                <a16:creationId xmlns:a16="http://schemas.microsoft.com/office/drawing/2014/main" id="{AADCB6C9-588A-95F4-2241-9E366AD62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2" y="2657475"/>
            <a:ext cx="2743200" cy="1543050"/>
          </a:xfrm>
          <a:prstGeom prst="rect">
            <a:avLst/>
          </a:prstGeom>
        </p:spPr>
      </p:pic>
      <p:pic>
        <p:nvPicPr>
          <p:cNvPr id="3515" name="Picture 3514" descr="A diagram of a graph&#10;&#10;AI-generated content may be incorrect.">
            <a:extLst>
              <a:ext uri="{FF2B5EF4-FFF2-40B4-BE49-F238E27FC236}">
                <a16:creationId xmlns:a16="http://schemas.microsoft.com/office/drawing/2014/main" id="{66590464-146A-DDE6-2F69-2629D12C2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2657475"/>
            <a:ext cx="2743200" cy="1543050"/>
          </a:xfrm>
          <a:prstGeom prst="rect">
            <a:avLst/>
          </a:prstGeom>
        </p:spPr>
      </p:pic>
      <p:pic>
        <p:nvPicPr>
          <p:cNvPr id="3517" name="Picture 3516" descr="A diagram of a graph&#10;&#10;AI-generated content may be incorrect.">
            <a:extLst>
              <a:ext uri="{FF2B5EF4-FFF2-40B4-BE49-F238E27FC236}">
                <a16:creationId xmlns:a16="http://schemas.microsoft.com/office/drawing/2014/main" id="{F10AC478-5C71-4460-873C-7D443AD651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4685446"/>
            <a:ext cx="2743200" cy="1543050"/>
          </a:xfrm>
          <a:prstGeom prst="rect">
            <a:avLst/>
          </a:prstGeom>
        </p:spPr>
      </p:pic>
      <p:pic>
        <p:nvPicPr>
          <p:cNvPr id="3519" name="Picture 3518" descr="A diagram of a diagram&#10;&#10;AI-generated content may be incorrect.">
            <a:extLst>
              <a:ext uri="{FF2B5EF4-FFF2-40B4-BE49-F238E27FC236}">
                <a16:creationId xmlns:a16="http://schemas.microsoft.com/office/drawing/2014/main" id="{F5D9E7CA-160C-95BB-EA7F-6C46544FB1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4685446"/>
            <a:ext cx="2743200" cy="1543050"/>
          </a:xfrm>
          <a:prstGeom prst="rect">
            <a:avLst/>
          </a:prstGeom>
        </p:spPr>
      </p:pic>
      <p:sp>
        <p:nvSpPr>
          <p:cNvPr id="3524" name="TextBox 3523">
            <a:extLst>
              <a:ext uri="{FF2B5EF4-FFF2-40B4-BE49-F238E27FC236}">
                <a16:creationId xmlns:a16="http://schemas.microsoft.com/office/drawing/2014/main" id="{D173A1F1-43CE-A196-46BF-9C0BF212BDF8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</a:t>
            </a:r>
          </a:p>
        </p:txBody>
      </p:sp>
      <p:pic>
        <p:nvPicPr>
          <p:cNvPr id="3" name="Picture 2" descr="A diagram of a workflow&#10;&#10;AI-generated content may be incorrect.">
            <a:extLst>
              <a:ext uri="{FF2B5EF4-FFF2-40B4-BE49-F238E27FC236}">
                <a16:creationId xmlns:a16="http://schemas.microsoft.com/office/drawing/2014/main" id="{F805CEB7-7280-5052-8F45-EF64550C1D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78" y="401583"/>
            <a:ext cx="4923168" cy="2769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3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D77205-674F-07D8-DC97-1A87003C6E48}"/>
              </a:ext>
            </a:extLst>
          </p:cNvPr>
          <p:cNvGrpSpPr/>
          <p:nvPr/>
        </p:nvGrpSpPr>
        <p:grpSpPr>
          <a:xfrm>
            <a:off x="397851" y="939114"/>
            <a:ext cx="11396297" cy="440479"/>
            <a:chOff x="126380" y="676505"/>
            <a:chExt cx="12065621" cy="14864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09F572-539D-3607-5E60-8904A45988D5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ECBE7E-163A-D0EB-A1E5-A4B3A5E6A9A7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24C9F4-1C42-E262-ED69-70E8CC957960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A49AF7-B226-756A-ACF0-31FF5C92D026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E0A44FC-075D-B63A-D771-F3D7B135A49B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5CF291-BCA1-CF67-0FBA-F89FC8381D31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AC7968-7B7E-BD54-BE18-6790CB85B49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C63316-D9E4-F792-E994-878D4FC5D3F7}"/>
              </a:ext>
            </a:extLst>
          </p:cNvPr>
          <p:cNvGrpSpPr/>
          <p:nvPr/>
        </p:nvGrpSpPr>
        <p:grpSpPr>
          <a:xfrm>
            <a:off x="443813" y="4531633"/>
            <a:ext cx="11622560" cy="19606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DA35F4-D3E4-75B2-3F55-120FF3D3F64D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DA066F-1EFB-66D8-1B88-68FA91592A01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E2F6AA-D76A-9600-7855-99467A6B9B63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FF28BA-1361-3094-7D92-87C25920E571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492604-18B4-F807-AC8E-096258E81968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B866799-7C74-F87C-6DBF-D821BA8B4372}"/>
              </a:ext>
            </a:extLst>
          </p:cNvPr>
          <p:cNvSpPr txBox="1"/>
          <p:nvPr/>
        </p:nvSpPr>
        <p:spPr>
          <a:xfrm>
            <a:off x="298501" y="750679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45F5BA-B2CD-AC80-65D2-81DBB3716BE6}"/>
              </a:ext>
            </a:extLst>
          </p:cNvPr>
          <p:cNvSpPr txBox="1"/>
          <p:nvPr/>
        </p:nvSpPr>
        <p:spPr>
          <a:xfrm>
            <a:off x="11430000" y="76921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93892C-7C60-065C-D3F1-753B60F1D895}"/>
              </a:ext>
            </a:extLst>
          </p:cNvPr>
          <p:cNvCxnSpPr>
            <a:cxnSpLocks/>
            <a:stCxn id="42" idx="0"/>
            <a:endCxn id="27" idx="2"/>
          </p:cNvCxnSpPr>
          <p:nvPr/>
        </p:nvCxnSpPr>
        <p:spPr>
          <a:xfrm flipV="1">
            <a:off x="1341275" y="4727697"/>
            <a:ext cx="179158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B1EE8D-3218-C7B3-92DA-CF5BC948F881}"/>
              </a:ext>
            </a:extLst>
          </p:cNvPr>
          <p:cNvCxnSpPr>
            <a:cxnSpLocks/>
            <a:stCxn id="46" idx="0"/>
            <a:endCxn id="28" idx="2"/>
          </p:cNvCxnSpPr>
          <p:nvPr/>
        </p:nvCxnSpPr>
        <p:spPr>
          <a:xfrm flipV="1">
            <a:off x="3529300" y="4727697"/>
            <a:ext cx="81987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5387D27-9AA9-362F-4363-67D0F2BD10D8}"/>
              </a:ext>
            </a:extLst>
          </p:cNvPr>
          <p:cNvCxnSpPr>
            <a:cxnSpLocks/>
            <a:stCxn id="50" idx="0"/>
            <a:endCxn id="30" idx="2"/>
          </p:cNvCxnSpPr>
          <p:nvPr/>
        </p:nvCxnSpPr>
        <p:spPr>
          <a:xfrm flipH="1" flipV="1">
            <a:off x="5163959" y="4727696"/>
            <a:ext cx="315003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B115F77-5FC2-FF24-B8D1-61AA7865C68D}"/>
              </a:ext>
            </a:extLst>
          </p:cNvPr>
          <p:cNvCxnSpPr>
            <a:cxnSpLocks/>
            <a:stCxn id="60" idx="0"/>
            <a:endCxn id="31" idx="2"/>
          </p:cNvCxnSpPr>
          <p:nvPr/>
        </p:nvCxnSpPr>
        <p:spPr>
          <a:xfrm flipH="1" flipV="1">
            <a:off x="6744532" y="4727696"/>
            <a:ext cx="764088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C5D167A-867E-94E2-4BA1-553E6F616EEE}"/>
              </a:ext>
            </a:extLst>
          </p:cNvPr>
          <p:cNvCxnSpPr>
            <a:cxnSpLocks/>
            <a:stCxn id="69" idx="0"/>
            <a:endCxn id="29" idx="2"/>
          </p:cNvCxnSpPr>
          <p:nvPr/>
        </p:nvCxnSpPr>
        <p:spPr>
          <a:xfrm flipV="1">
            <a:off x="9701910" y="4727696"/>
            <a:ext cx="224610" cy="2153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E8E25C-4CE0-6EF1-879B-CC118389EF9A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1419516" y="1135179"/>
            <a:ext cx="100917" cy="5888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831E3A9-FA1C-4914-78E9-A645DD25AEBD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561149" y="1135179"/>
            <a:ext cx="279320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9D61595-9C47-A5B0-948C-BA2395D5677A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flipH="1" flipV="1">
            <a:off x="5572879" y="1135178"/>
            <a:ext cx="726193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48FB508-FB05-203B-09D2-101B267B635F}"/>
              </a:ext>
            </a:extLst>
          </p:cNvPr>
          <p:cNvCxnSpPr>
            <a:cxnSpLocks/>
            <a:stCxn id="22" idx="0"/>
            <a:endCxn id="14" idx="2"/>
          </p:cNvCxnSpPr>
          <p:nvPr/>
        </p:nvCxnSpPr>
        <p:spPr>
          <a:xfrm flipH="1" flipV="1">
            <a:off x="7486304" y="1135178"/>
            <a:ext cx="939619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5F359A0-FEF1-9437-A924-21432ECD6520}"/>
              </a:ext>
            </a:extLst>
          </p:cNvPr>
          <p:cNvCxnSpPr>
            <a:cxnSpLocks/>
            <a:stCxn id="36" idx="0"/>
            <a:endCxn id="13" idx="2"/>
          </p:cNvCxnSpPr>
          <p:nvPr/>
        </p:nvCxnSpPr>
        <p:spPr>
          <a:xfrm flipH="1" flipV="1">
            <a:off x="10151059" y="1135179"/>
            <a:ext cx="399901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727B59-80A3-D0BE-E51E-354160DBFAA6}"/>
              </a:ext>
            </a:extLst>
          </p:cNvPr>
          <p:cNvSpPr txBox="1"/>
          <p:nvPr/>
        </p:nvSpPr>
        <p:spPr>
          <a:xfrm>
            <a:off x="249194" y="431630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D5A273D-89BB-927E-3D10-B4E5BFB736D6}"/>
              </a:ext>
            </a:extLst>
          </p:cNvPr>
          <p:cNvSpPr txBox="1"/>
          <p:nvPr/>
        </p:nvSpPr>
        <p:spPr>
          <a:xfrm>
            <a:off x="11633233" y="4316304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0D3C0A-FC76-054A-0D66-2F9D5105A41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917F9DB1-3465-FAB8-A307-57B4AB22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" y="1724057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A9E4C7-FA11-1D85-D389-D7EB7AFAB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F0EC92C3-E8AA-C7B6-7869-EBEC621CE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F5AD692E-3E23-C57B-3640-F5C57C3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B7342E9E-26FC-3A4E-1D13-47FDDC21B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559FD538-6029-A922-F0C2-2ADDA815EA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94" y="5014161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433EEC63-99AE-FE0C-1647-2443E82354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670976" y="5014161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E0F7F6-C24C-8C84-6C83-302AFEACE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5014161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3DE5629-E472-384F-CF0F-E1DAA3992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570301" y="5014161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86B0BC-E707-2C14-224C-753B4B6895B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858790" y="4943025"/>
            <a:ext cx="1686240" cy="141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19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22374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3" name="Picture 2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6F29BF33-9825-EB2B-A222-4B236E9A0A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386" y="325691"/>
            <a:ext cx="3046790" cy="2177876"/>
          </a:xfrm>
          <a:prstGeom prst="rect">
            <a:avLst/>
          </a:prstGeom>
        </p:spPr>
      </p:pic>
      <p:pic>
        <p:nvPicPr>
          <p:cNvPr id="4" name="Picture 3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646ABB91-A6AA-38FD-BACD-B8F8B94F93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205" y="2329592"/>
            <a:ext cx="3046790" cy="2348222"/>
          </a:xfrm>
          <a:prstGeom prst="rect">
            <a:avLst/>
          </a:prstGeom>
        </p:spPr>
      </p:pic>
      <p:pic>
        <p:nvPicPr>
          <p:cNvPr id="6" name="Picture 5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9414D83E-5102-D6CF-7FB7-B26DBFA81C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204" y="4460764"/>
            <a:ext cx="3046791" cy="2397236"/>
          </a:xfrm>
          <a:prstGeom prst="rect">
            <a:avLst/>
          </a:prstGeom>
        </p:spPr>
      </p:pic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5E5D2F82-932B-6A00-FB80-D85765723C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160544" y="593073"/>
            <a:ext cx="6372878" cy="586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04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26AC2C-2337-DB7D-7150-FE0321810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4A17370-A3AA-8EC6-BB0C-9135EC3B5E1C}"/>
              </a:ext>
            </a:extLst>
          </p:cNvPr>
          <p:cNvSpPr txBox="1"/>
          <p:nvPr/>
        </p:nvSpPr>
        <p:spPr>
          <a:xfrm>
            <a:off x="0" y="22374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093E1C2-8291-6C32-77A1-23B2B02EEE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1440299" y="403471"/>
            <a:ext cx="6773016" cy="6230788"/>
          </a:xfrm>
          <a:prstGeom prst="rect">
            <a:avLst/>
          </a:prstGeom>
        </p:spPr>
      </p:pic>
      <p:pic>
        <p:nvPicPr>
          <p:cNvPr id="5" name="Picture 4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0A54461B-456E-6CD7-EF59-73C7D9D3F9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0"/>
            <a:ext cx="2926080" cy="2194560"/>
          </a:xfrm>
          <a:prstGeom prst="rect">
            <a:avLst/>
          </a:prstGeom>
        </p:spPr>
      </p:pic>
      <p:pic>
        <p:nvPicPr>
          <p:cNvPr id="10" name="Picture 9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1CA27B8B-D42F-468E-BAE5-F8AB9DC50C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2377440"/>
            <a:ext cx="2926080" cy="2194560"/>
          </a:xfrm>
          <a:prstGeom prst="rect">
            <a:avLst/>
          </a:prstGeom>
        </p:spPr>
      </p:pic>
      <p:pic>
        <p:nvPicPr>
          <p:cNvPr id="12" name="Picture 11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1CE5AF88-458C-2F3A-2FFC-E44A8E4134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4572000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308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5C6524D-5C54-E995-FA16-31A72DF37F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2" r="14344"/>
          <a:stretch/>
        </p:blipFill>
        <p:spPr>
          <a:xfrm>
            <a:off x="6605195" y="381671"/>
            <a:ext cx="5238974" cy="3340476"/>
          </a:xfrm>
          <a:prstGeom prst="rect">
            <a:avLst/>
          </a:prstGeom>
        </p:spPr>
      </p:pic>
      <p:pic>
        <p:nvPicPr>
          <p:cNvPr id="5" name="Picture 4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1D8CF165-7A84-CCAA-815A-04FB003A9C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pic>
        <p:nvPicPr>
          <p:cNvPr id="6" name="Picture 5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F024B6B-1121-58A0-C3EC-BEC1020288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8" name="Picture 7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ABC2E13A-6E45-C412-0717-3DD51202F4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28A4541-A878-51AF-D5B2-31A4FF53BE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1273737" y="69601"/>
            <a:ext cx="4313069" cy="396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D466291B-6328-2FF0-2076-7A02219C2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369332"/>
            <a:ext cx="6282061" cy="431775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CAE530-32FE-1A18-97E9-787A358C9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178" y="470087"/>
            <a:ext cx="6998822" cy="421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01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900" y="184666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1F666504-7D76-D9C1-C9CC-D3CA3A6577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1" y="3476982"/>
            <a:ext cx="5245102" cy="2953512"/>
          </a:xfrm>
          <a:prstGeom prst="rect">
            <a:avLst/>
          </a:prstGeom>
        </p:spPr>
      </p:pic>
      <p:pic>
        <p:nvPicPr>
          <p:cNvPr id="11" name="Picture 10" descr="A pie chart of a variety of diseases with Crust in the background&#10;&#10;AI-generated content may be incorrect.">
            <a:extLst>
              <a:ext uri="{FF2B5EF4-FFF2-40B4-BE49-F238E27FC236}">
                <a16:creationId xmlns:a16="http://schemas.microsoft.com/office/drawing/2014/main" id="{86E1A653-E0D8-75DE-2A6C-B30EC47E16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819" y="3674985"/>
            <a:ext cx="2975098" cy="2231323"/>
          </a:xfrm>
          <a:prstGeom prst="rect">
            <a:avLst/>
          </a:prstGeom>
        </p:spPr>
      </p:pic>
      <p:pic>
        <p:nvPicPr>
          <p:cNvPr id="13" name="Picture 12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AE8B461-50C2-5CFD-898E-6F8546FB36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1755" y="3674985"/>
            <a:ext cx="3043263" cy="22824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2211269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12080</TotalTime>
  <Words>195</Words>
  <Application>Microsoft Office PowerPoint</Application>
  <PresentationFormat>Widescreen</PresentationFormat>
  <Paragraphs>83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Johnson</dc:creator>
  <cp:lastModifiedBy>Kyle Johnson</cp:lastModifiedBy>
  <cp:revision>60</cp:revision>
  <dcterms:created xsi:type="dcterms:W3CDTF">2025-03-18T16:01:18Z</dcterms:created>
  <dcterms:modified xsi:type="dcterms:W3CDTF">2025-05-13T19:38:54Z</dcterms:modified>
</cp:coreProperties>
</file>

<file path=docProps/thumbnail.jpeg>
</file>